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70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3B5214-6D0A-4ADE-8636-AB659282CC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B8BD034-8F8A-426D-B5BC-6DA464D7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121290-5509-4F5F-A788-636272574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66596-EF72-4D44-8767-3CC90A81096E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9CC658-311B-42FD-B5BA-AD5406792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6B7501-1EEA-4B39-B9DF-A9D726D8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6A1B5-348D-4F10-AFD1-0622FE240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372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BDC41F-1885-491F-8908-F5468184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71D4E89-F3F1-43CA-8B53-E1E143654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1C47E3-23BF-41BD-80FB-312829B3F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66596-EF72-4D44-8767-3CC90A81096E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9945F3-02B7-4D21-ABF9-BB5C9AF3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15783-97F0-47E3-A483-114125536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6A1B5-348D-4F10-AFD1-0622FE240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955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868AF31-DCCF-4C60-85D6-8FA4A00E33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5DC9008-F2A5-4EA7-85AC-C0CDD8F50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083E62-341F-4B5C-A075-06B18038A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66596-EF72-4D44-8767-3CC90A81096E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F3B614-DAE5-4786-8C51-28A5660DB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CBB246-162E-403F-931F-A2AE920B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6A1B5-348D-4F10-AFD1-0622FE240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15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7C2417-FC2B-4955-89E0-50BFED17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907AD3-7138-4179-8F14-02D64D538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1B74D4-46C1-4D18-98AD-3FAF57213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66596-EF72-4D44-8767-3CC90A81096E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2991ED-524B-4CB1-9257-7D70FE4A9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969AD1-6BA6-46AC-BEED-28ADEBFAA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6A1B5-348D-4F10-AFD1-0622FE240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945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E42CB5-66E2-4135-9668-530AA98B6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10BC4F-DF01-4237-A792-B0B1060AF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EA8440-98D3-4E77-A670-5D8564478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66596-EF72-4D44-8767-3CC90A81096E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E78EA-7B29-455E-BDB9-3152059D9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DBE263-77CB-4442-B108-8602E1C7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6A1B5-348D-4F10-AFD1-0622FE240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948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A61259-6F80-4592-946A-0CB30CA3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11750E-A7E0-437F-BB0A-9FB28AC64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E59B83A-A43A-4BCB-907C-9C1844CB4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94CF07-F31E-4DC1-AC73-73539363A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66596-EF72-4D44-8767-3CC90A81096E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0890B4-D10C-47AB-BBDA-4136FDA5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0523AB-390B-4F5A-9650-57DFBA5A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6A1B5-348D-4F10-AFD1-0622FE240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924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A4296-7316-40AE-9756-37FEE7B2F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5ABF2F-9885-4B24-92D4-F4961DC85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BB79D0-564B-4226-8A2D-37634E217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806C71-1087-425F-97CF-B14D0AFC2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124962F-1008-43E6-B7C4-BD521B212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812F58F-5D48-4620-8E05-A3E3EE58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66596-EF72-4D44-8767-3CC90A81096E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BA9F8F4-A7FC-42E8-8CB0-3B2B85F91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7E3F7F8-86DB-4BA8-9C3A-7B0DB853F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6A1B5-348D-4F10-AFD1-0622FE240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274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244C-ACE8-4BF2-B0F6-7545112D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5B9D1EA-9284-4F04-8DD1-A094E997A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66596-EF72-4D44-8767-3CC90A81096E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D7CECF-54BB-4DE9-93AA-644518E23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589E35-FF15-4A1E-83CD-D608DB8F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6A1B5-348D-4F10-AFD1-0622FE240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6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E6675CB-3A9B-4E30-9C46-DA8D610FA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66596-EF72-4D44-8767-3CC90A81096E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BCE4353-5DD0-4722-8105-D79E0B806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E885B1-B38C-410F-9CD3-A1A51AE5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6A1B5-348D-4F10-AFD1-0622FE240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482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5FE09D-110A-46FD-B226-0EFF36D3E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16BDAD-0DCF-4ED2-A668-C155F0F6E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7A78C7-DD53-412B-8C69-FB427324B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CFB509E-0048-4B70-BD81-8D5D83D35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66596-EF72-4D44-8767-3CC90A81096E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6086E0-3CAA-47D6-89DB-E1C248D3B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CA40A1-CA8A-4A25-AB6C-277ABCD1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6A1B5-348D-4F10-AFD1-0622FE240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69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C3A028-3C5F-4BD9-9857-5FE61E312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F81B508-4832-4ACD-A377-4EAB3DD4D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C201A16-1797-41E5-8259-B2780730C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2526DA4-7AC5-48B5-BECA-D0F511070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66596-EF72-4D44-8767-3CC90A81096E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DCA847-1813-4AFF-9B31-2FC67C8C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A276C7-4677-4A34-8D33-A4993926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6A1B5-348D-4F10-AFD1-0622FE240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08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B4C03-696C-4E2B-9EE4-5EB70ABE6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D79EF4-E3DB-4335-BDB1-788592DF9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76CC7B-65DC-4989-B065-49B27B50A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66596-EF72-4D44-8767-3CC90A81096E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CA8DF9-47F1-4F51-B195-7989A1466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0CB863-5550-413D-A724-C8DA4102B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6A1B5-348D-4F10-AFD1-0622FE240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0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E87619-987D-45FA-9B32-EE8237A848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D67B20-F961-445E-80BB-48F0E83F0D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D6976D-22F4-4A7D-B115-C61BC6B4B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93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B1977F-6CD3-4316-91AF-A65C2C3F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6FC3C5D-B62A-4B1B-84DE-35BF85C95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91324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44BBA0-FEB2-446F-9B13-9DA8452EA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562FAFA-E2C2-4807-B63B-C3755621B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55426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C1D72A-570E-4F77-9E26-9E2FEB354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C3BE680-979E-4592-8D45-A1B28A150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23219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7F99C8-3F47-4CAE-A64D-6A058F708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F0D6249-7197-4AC6-9BCD-4D8B8B9B0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41708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226E37-E673-4100-86EB-D765BC30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A5D18BC-4517-44E4-A1CF-194040C2D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24953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6B7C8-9CFD-45A5-BA4B-17B55DDB4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CDAE8DC2-1FE0-458E-8CA5-8C095713E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65504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A694F2-5E5A-471C-A4C7-FA6CBD612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8451AED-3665-4883-B5F4-E57BAD012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6111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653224-7061-4A08-B8B6-3EB790FF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, небо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670C2F89-1200-47D2-9E13-5575DB69F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93707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11B517-A0EC-4A22-B5AA-72D5FB123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C193BB4-1CA4-4BB5-AAC9-2339B3ACD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12874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9CFCF2-398B-4CFC-B136-410334D3A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9F7F144-3109-4945-B0CC-9878487FA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80696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ABB57-6780-4C27-BDB6-CEDFC8BF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395C781-8733-4970-8221-F03C10235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90378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FD3DB3-10E6-4953-91A5-F37ED71EC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307F7F-0C8C-4A73-B4AD-57B89816B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90121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BF676-ABAB-4EAC-9F4B-2C10E1DB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C389980-5A9A-4034-97ED-DA17F3BCC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39404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4174A9-230C-4B05-919A-4778BAC5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896AE8C-3835-405A-96D1-DE63B666D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3344464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C74FD-AF42-4F07-96DD-5987E2CA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89012F6-E45F-49E6-B974-FB5B691E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8403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7505A1-8DA3-46D1-90D4-939630B4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78BE144-D5E9-4ED2-8506-7C4D573FB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5151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91252-ACBC-4740-82D4-26D7BE85A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 descr="Изображение выглядит как текст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19F4B66F-972E-44F9-AAB8-CA9BAF006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675246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FFCA5C-6FF8-4D51-9D73-BC0B19D6F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A9854E-73B5-413C-B612-9E2EB64EF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706391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Широкоэкранный</PresentationFormat>
  <Paragraphs>0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Bakytzhan Yergesh</dc:creator>
  <cp:lastModifiedBy>Bakytzhan Yergesh</cp:lastModifiedBy>
  <cp:revision>2</cp:revision>
  <dcterms:created xsi:type="dcterms:W3CDTF">2021-05-05T11:07:46Z</dcterms:created>
  <dcterms:modified xsi:type="dcterms:W3CDTF">2021-05-05T11:15:40Z</dcterms:modified>
</cp:coreProperties>
</file>